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92" r:id="rId3"/>
    <p:sldId id="289" r:id="rId4"/>
    <p:sldId id="290" r:id="rId5"/>
    <p:sldId id="274" r:id="rId6"/>
    <p:sldId id="288" r:id="rId7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774" y="9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5" y="2982913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3" y="5440363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3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3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239963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2149475"/>
            <a:ext cx="3232150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3044825"/>
            <a:ext cx="3232150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5"/>
            <a:ext cx="3233737" cy="895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5"/>
            <a:ext cx="3233737" cy="55324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8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6721475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7513638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5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5" y="2239963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5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5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8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4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6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800" algn="ctr" defTabSz="966788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50" indent="-361950" algn="l" defTabSz="966788" rtl="0" eaLnBrk="0" fontAlgn="base" hangingPunct="0">
        <a:spcBef>
          <a:spcPct val="2000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13" indent="-303213" algn="l" defTabSz="966788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8" indent="-241300" algn="l" defTabSz="966788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75" indent="-242888" algn="l" defTabSz="966788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75" indent="-241300" algn="l" defTabSz="966788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75" indent="-241300" algn="l" defTabSz="966788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970210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Speedy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in shooting box, wrists below belt</a:t>
                      </a: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10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3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Failure to perform a mandatory reload will incur a procedural per shot fired.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Engage P1-P4 OR T1, perform a mandatory reload, then engage the remaining array. S1 and S2 may be engaged at any time.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0C2B2E-71F1-4C2C-9D0A-C96C6AC8B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11" y="3298676"/>
            <a:ext cx="5293378" cy="58635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Speedy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Speedy is a 10 round, 50 point, Comstock speed shoot. There are three USPSA targets and four mini poppers. The best two hits on paper will score, and steel must fall to score.</a:t>
            </a:r>
          </a:p>
          <a:p>
            <a:endParaRPr lang="en-US" dirty="0"/>
          </a:p>
          <a:p>
            <a:r>
              <a:rPr lang="en-US" dirty="0"/>
              <a:t>P2 activates S1, and P3 activates S2. Please check all activators prior to walkthrough and set them same way for each shooter.</a:t>
            </a:r>
          </a:p>
          <a:p>
            <a:endParaRPr lang="en-US" dirty="0"/>
          </a:p>
          <a:p>
            <a:r>
              <a:rPr lang="en-US" dirty="0"/>
              <a:t>Handgun start position is standing in shooting box,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in shooting box, muzzle pointed at orange cone. 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signal, engage P1-P4 OR T1, perform a mandatory reload, then engage the remaining array. S1 and S2 may be engaged at any time.</a:t>
            </a:r>
          </a:p>
        </p:txBody>
      </p:sp>
    </p:spTree>
    <p:extLst>
      <p:ext uri="{BB962C8B-B14F-4D97-AF65-F5344CB8AC3E}">
        <p14:creationId xmlns:p14="http://schemas.microsoft.com/office/powerpoint/2010/main" val="321278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Something Clever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11 paper, 6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0903F4-72F5-4A00-AC5E-46AF1B787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806974"/>
            <a:ext cx="7025777" cy="38908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Something Clever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Something Clever is a 28 round, 140 point, Comstock field course. There are </a:t>
            </a:r>
            <a:r>
              <a:rPr lang="en-US" dirty="0" err="1"/>
              <a:t>elevent</a:t>
            </a:r>
            <a:r>
              <a:rPr lang="en-US" dirty="0"/>
              <a:t> USPSA targets and six Colt poppers. The best two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wrists below belt. Handgun is loaded and holstered,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muzzle pointed at orange cone. Loaded carbine is held with both hands, shouldered,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81260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/>
          </p:nvPr>
        </p:nvGraphicFramePr>
        <p:xfrm>
          <a:off x="180474" y="223710"/>
          <a:ext cx="7025777" cy="2877827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6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Underbite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 POSITION : </a:t>
                      </a: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Standing with both feet on X’s, </a:t>
                      </a:r>
                      <a:r>
                        <a:rPr lang="en-US" sz="1100" b="1" i="0" u="none" strike="noStrike" kern="1200" cap="none" spc="0" baseline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wrists below belt</a:t>
                      </a:r>
                      <a:endParaRPr lang="en-US" sz="1100" b="1" i="0" u="none" strike="noStrike" kern="1200" cap="none" spc="0" baseline="0" dirty="0">
                        <a:solidFill>
                          <a:srgbClr val="000000"/>
                        </a:solidFill>
                        <a:uFillTx/>
                        <a:latin typeface="Arial" pitchFamily="34"/>
                        <a:ea typeface="Arial" pitchFamily="34"/>
                        <a:cs typeface="Arial" pitchFamily="34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36576" marB="36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143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kern="1200" cap="none" spc="0" baseline="0" dirty="0">
                          <a:solidFill>
                            <a:srgbClr val="000000"/>
                          </a:solidFill>
                          <a:uFillTx/>
                          <a:latin typeface="Arial" pitchFamily="34"/>
                          <a:ea typeface="Arial" pitchFamily="34"/>
                          <a:cs typeface="Arial" pitchFamily="34"/>
                        </a:rPr>
                        <a:t>GUN READY CONDITION : Pistol loaded and holstered. PCC loaded, held with both hands, shouldered, safety on, pointed at orange cone.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SCORING:                Comstock, 30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TARGETS:	         13 paper, 4 Steel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SCORED HITS:        Best 2 on paper, steel until down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START-STOP:          Audible, last shot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RULES: 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617">
                <a:tc gridSpan="2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STAGE PROCEDURE:  Engage targets as they become available from within the fault lines.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0"/>
            <a:ext cx="696891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79" cy="83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847AEE-D6CC-479E-B915-25A86837B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4" y="3290130"/>
            <a:ext cx="7031481" cy="56413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2" y="384561"/>
            <a:ext cx="669990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Underbite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Underbite is a 30 round, 150 point, Comstock field course. There are thirteen USPSA targets and four mini poppers. The best two hits on paper will score, and steel must fall to score.</a:t>
            </a:r>
          </a:p>
          <a:p>
            <a:endParaRPr lang="en-US" dirty="0"/>
          </a:p>
          <a:p>
            <a:r>
              <a:rPr lang="en-US" dirty="0"/>
              <a:t>The back left mini popper activates the swinger. Please check the activator prior to walkthrough and set it the same way for each shooter.</a:t>
            </a:r>
          </a:p>
          <a:p>
            <a:endParaRPr lang="en-US" dirty="0"/>
          </a:p>
          <a:p>
            <a:r>
              <a:rPr lang="en-US" dirty="0"/>
              <a:t>Handgun start position is standing with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standing with both feet on X’s, muzzle pointed at orange cone. Loaded carbine is held with both hands, safety on, shouldered.</a:t>
            </a:r>
          </a:p>
          <a:p>
            <a:endParaRPr lang="en-US" dirty="0"/>
          </a:p>
          <a:p>
            <a:r>
              <a:rPr lang="en-US" dirty="0"/>
              <a:t>On start signal engage targets as they become available from within the shooting area.</a:t>
            </a:r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639</Words>
  <Application>Microsoft Office PowerPoint</Application>
  <PresentationFormat>Custom</PresentationFormat>
  <Paragraphs>67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212</cp:revision>
  <cp:lastPrinted>2016-01-15T21:54:08Z</cp:lastPrinted>
  <dcterms:created xsi:type="dcterms:W3CDTF">2002-08-21T12:11:08Z</dcterms:created>
  <dcterms:modified xsi:type="dcterms:W3CDTF">2020-01-15T20:06:44Z</dcterms:modified>
  <cp:category>Shooting</cp:category>
</cp:coreProperties>
</file>